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fif"/><Relationship Id="rId7" Type="http://schemas.openxmlformats.org/officeDocument/2006/relationships/image" Target="../media/image7.png"/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8208" y="2852936"/>
            <a:ext cx="6711656" cy="1524000"/>
          </a:xfrm>
        </p:spPr>
        <p:txBody>
          <a:bodyPr/>
          <a:lstStyle/>
          <a:p>
            <a:pPr algn="ctr"/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Полезные завтраки 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в </a:t>
            </a:r>
            <a:r>
              <a:rPr lang="ru-RU" sz="4400" dirty="0" smtClean="0">
                <a:solidFill>
                  <a:schemeClr val="accent3">
                    <a:lumMod val="50000"/>
                  </a:schemeClr>
                </a:solidFill>
              </a:rPr>
              <a:t>школьной столовой</a:t>
            </a:r>
            <a:endParaRPr lang="ru-RU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208" y="106328"/>
            <a:ext cx="3096344" cy="28601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6632"/>
            <a:ext cx="3203848" cy="28498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573698"/>
            <a:ext cx="2297424" cy="1531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556578"/>
            <a:ext cx="2304256" cy="15355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583978"/>
            <a:ext cx="2088232" cy="15355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284984"/>
            <a:ext cx="1149990" cy="9734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872" y="3118855"/>
            <a:ext cx="1165425" cy="130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509120"/>
            <a:ext cx="6781800" cy="16002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ХОРОШИЙ ЗАВТРАК – ЗАЛОГ ПРОДУКТИВНОГО ДНЯ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759544"/>
            <a:ext cx="2736304" cy="18234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722081"/>
            <a:ext cx="2763348" cy="184151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04693"/>
            <a:ext cx="2736304" cy="19602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90997"/>
            <a:ext cx="2763348" cy="1841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106385"/>
            <a:ext cx="1368152" cy="123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047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8</TotalTime>
  <Words>8</Words>
  <Application>Microsoft Office PowerPoint</Application>
  <PresentationFormat>Экран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Impact</vt:lpstr>
      <vt:lpstr>Times New Roman</vt:lpstr>
      <vt:lpstr>NewsPrint</vt:lpstr>
      <vt:lpstr>Полезные завтраки  в школьной столовой</vt:lpstr>
      <vt:lpstr>ХОРОШИЙ ЗАВТРАК – ЗАЛОГ ПРОДУКТИВНОГО ДНЯ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Полезные завтраки в школьной столовой</dc:title>
  <dc:creator>User</dc:creator>
  <cp:lastModifiedBy>Sveta</cp:lastModifiedBy>
  <cp:revision>4</cp:revision>
  <dcterms:created xsi:type="dcterms:W3CDTF">2021-11-02T05:58:53Z</dcterms:created>
  <dcterms:modified xsi:type="dcterms:W3CDTF">2021-11-02T19:14:57Z</dcterms:modified>
</cp:coreProperties>
</file>